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1" r:id="rId2"/>
    <p:sldId id="306" r:id="rId3"/>
    <p:sldId id="292" r:id="rId4"/>
    <p:sldId id="293" r:id="rId5"/>
    <p:sldId id="294" r:id="rId6"/>
    <p:sldId id="307" r:id="rId7"/>
    <p:sldId id="295" r:id="rId8"/>
    <p:sldId id="296" r:id="rId9"/>
    <p:sldId id="297" r:id="rId10"/>
    <p:sldId id="298" r:id="rId11"/>
    <p:sldId id="299" r:id="rId12"/>
    <p:sldId id="300" r:id="rId13"/>
    <p:sldId id="301" r:id="rId14"/>
    <p:sldId id="304" r:id="rId15"/>
    <p:sldId id="302" r:id="rId16"/>
    <p:sldId id="303" r:id="rId17"/>
    <p:sldId id="305"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15895-2C3A-48EC-BCEA-169FAFB38A7F}" v="71" dt="2024-01-30T19:12:05.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9" autoAdjust="0"/>
  </p:normalViewPr>
  <p:slideViewPr>
    <p:cSldViewPr snapToGrid="0">
      <p:cViewPr varScale="1">
        <p:scale>
          <a:sx n="75" d="100"/>
          <a:sy n="75" d="100"/>
        </p:scale>
        <p:origin x="43" y="17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Blackwell" userId="732d83d6bcc2a36d" providerId="LiveId" clId="{7FA15895-2C3A-48EC-BCEA-169FAFB38A7F}"/>
    <pc:docChg chg="custSel addSld delSld modSld">
      <pc:chgData name="Jim Blackwell" userId="732d83d6bcc2a36d" providerId="LiveId" clId="{7FA15895-2C3A-48EC-BCEA-169FAFB38A7F}" dt="2024-01-30T19:12:14.300" v="253" actId="207"/>
      <pc:docMkLst>
        <pc:docMk/>
      </pc:docMkLst>
      <pc:sldChg chg="modSp mod modNotesTx">
        <pc:chgData name="Jim Blackwell" userId="732d83d6bcc2a36d" providerId="LiveId" clId="{7FA15895-2C3A-48EC-BCEA-169FAFB38A7F}" dt="2024-01-30T19:12:14.300" v="253" actId="207"/>
        <pc:sldMkLst>
          <pc:docMk/>
          <pc:sldMk cId="3194514240" sldId="263"/>
        </pc:sldMkLst>
        <pc:spChg chg="mod">
          <ac:chgData name="Jim Blackwell" userId="732d83d6bcc2a36d" providerId="LiveId" clId="{7FA15895-2C3A-48EC-BCEA-169FAFB38A7F}" dt="2024-01-30T19:12:14.300" v="253" actId="207"/>
          <ac:spMkLst>
            <pc:docMk/>
            <pc:sldMk cId="3194514240" sldId="263"/>
            <ac:spMk id="7" creationId="{0A83AF9C-83CD-228E-4527-2CA6C0221BC9}"/>
          </ac:spMkLst>
        </pc:spChg>
      </pc:sldChg>
      <pc:sldChg chg="modNotesTx">
        <pc:chgData name="Jim Blackwell" userId="732d83d6bcc2a36d" providerId="LiveId" clId="{7FA15895-2C3A-48EC-BCEA-169FAFB38A7F}" dt="2024-01-30T18:57:36.376" v="200" actId="20577"/>
        <pc:sldMkLst>
          <pc:docMk/>
          <pc:sldMk cId="2930370905" sldId="296"/>
        </pc:sldMkLst>
      </pc:sldChg>
      <pc:sldChg chg="modNotesTx">
        <pc:chgData name="Jim Blackwell" userId="732d83d6bcc2a36d" providerId="LiveId" clId="{7FA15895-2C3A-48EC-BCEA-169FAFB38A7F}" dt="2024-01-30T18:57:53.059" v="207" actId="20577"/>
        <pc:sldMkLst>
          <pc:docMk/>
          <pc:sldMk cId="3510729605" sldId="297"/>
        </pc:sldMkLst>
      </pc:sldChg>
      <pc:sldChg chg="modNotesTx">
        <pc:chgData name="Jim Blackwell" userId="732d83d6bcc2a36d" providerId="LiveId" clId="{7FA15895-2C3A-48EC-BCEA-169FAFB38A7F}" dt="2024-01-30T18:58:18.450" v="229" actId="20577"/>
        <pc:sldMkLst>
          <pc:docMk/>
          <pc:sldMk cId="70759767" sldId="298"/>
        </pc:sldMkLst>
      </pc:sldChg>
      <pc:sldChg chg="modNotesTx">
        <pc:chgData name="Jim Blackwell" userId="732d83d6bcc2a36d" providerId="LiveId" clId="{7FA15895-2C3A-48EC-BCEA-169FAFB38A7F}" dt="2024-01-30T18:59:08.686" v="247" actId="20577"/>
        <pc:sldMkLst>
          <pc:docMk/>
          <pc:sldMk cId="1234971744" sldId="301"/>
        </pc:sldMkLst>
      </pc:sldChg>
      <pc:sldChg chg="addSp modSp">
        <pc:chgData name="Jim Blackwell" userId="732d83d6bcc2a36d" providerId="LiveId" clId="{7FA15895-2C3A-48EC-BCEA-169FAFB38A7F}" dt="2024-01-30T18:46:52.562" v="55" actId="1076"/>
        <pc:sldMkLst>
          <pc:docMk/>
          <pc:sldMk cId="2216193846" sldId="304"/>
        </pc:sldMkLst>
        <pc:spChg chg="add mod">
          <ac:chgData name="Jim Blackwell" userId="732d83d6bcc2a36d" providerId="LiveId" clId="{7FA15895-2C3A-48EC-BCEA-169FAFB38A7F}" dt="2024-01-30T18:46:52.562" v="55" actId="1076"/>
          <ac:spMkLst>
            <pc:docMk/>
            <pc:sldMk cId="2216193846" sldId="304"/>
            <ac:spMk id="2" creationId="{8840E61B-8E21-9F18-C2BA-32E1769B0C7A}"/>
          </ac:spMkLst>
        </pc:spChg>
      </pc:sldChg>
      <pc:sldChg chg="addSp modSp new mod setBg modNotesTx">
        <pc:chgData name="Jim Blackwell" userId="732d83d6bcc2a36d" providerId="LiveId" clId="{7FA15895-2C3A-48EC-BCEA-169FAFB38A7F}" dt="2024-01-30T18:51:57.051" v="146"/>
        <pc:sldMkLst>
          <pc:docMk/>
          <pc:sldMk cId="218731938" sldId="306"/>
        </pc:sldMkLst>
        <pc:spChg chg="add mod">
          <ac:chgData name="Jim Blackwell" userId="732d83d6bcc2a36d" providerId="LiveId" clId="{7FA15895-2C3A-48EC-BCEA-169FAFB38A7F}" dt="2024-01-30T18:51:32.803" v="145" actId="1076"/>
          <ac:spMkLst>
            <pc:docMk/>
            <pc:sldMk cId="218731938" sldId="306"/>
            <ac:spMk id="2" creationId="{85737E04-8E4B-73E6-01B1-DF1B9E812592}"/>
          </ac:spMkLst>
        </pc:spChg>
      </pc:sldChg>
      <pc:sldChg chg="add del">
        <pc:chgData name="Jim Blackwell" userId="732d83d6bcc2a36d" providerId="LiveId" clId="{7FA15895-2C3A-48EC-BCEA-169FAFB38A7F}" dt="2024-01-30T18:49:48.717" v="57" actId="2696"/>
        <pc:sldMkLst>
          <pc:docMk/>
          <pc:sldMk cId="1293443718" sldId="306"/>
        </pc:sldMkLst>
      </pc:sldChg>
      <pc:sldChg chg="del">
        <pc:chgData name="Jim Blackwell" userId="732d83d6bcc2a36d" providerId="LiveId" clId="{7FA15895-2C3A-48EC-BCEA-169FAFB38A7F}" dt="2024-01-30T18:50:15.957" v="58" actId="2696"/>
        <pc:sldMkLst>
          <pc:docMk/>
          <pc:sldMk cId="3729122462" sldId="306"/>
        </pc:sldMkLst>
      </pc:sldChg>
      <pc:sldChg chg="addSp modSp new mod setBg modNotesTx">
        <pc:chgData name="Jim Blackwell" userId="732d83d6bcc2a36d" providerId="LiveId" clId="{7FA15895-2C3A-48EC-BCEA-169FAFB38A7F}" dt="2024-01-30T18:55:03.292" v="195"/>
        <pc:sldMkLst>
          <pc:docMk/>
          <pc:sldMk cId="3069720252" sldId="307"/>
        </pc:sldMkLst>
        <pc:spChg chg="add mod">
          <ac:chgData name="Jim Blackwell" userId="732d83d6bcc2a36d" providerId="LiveId" clId="{7FA15895-2C3A-48EC-BCEA-169FAFB38A7F}" dt="2024-01-30T18:54:44.311" v="194" actId="1076"/>
          <ac:spMkLst>
            <pc:docMk/>
            <pc:sldMk cId="3069720252" sldId="307"/>
            <ac:spMk id="2" creationId="{763B34C3-078C-A071-9F04-850AB95BA277}"/>
          </ac:spMkLst>
        </pc:spChg>
      </pc:sldChg>
    </pc:docChg>
  </pc:docChgLst>
  <pc:docChgLst>
    <pc:chgData name="Jim Blackwell" userId="732d83d6bcc2a36d" providerId="LiveId" clId="{19DB039E-5716-4F37-82BE-2AA3A7537B31}"/>
    <pc:docChg chg="modSld">
      <pc:chgData name="Jim Blackwell" userId="732d83d6bcc2a36d" providerId="LiveId" clId="{19DB039E-5716-4F37-82BE-2AA3A7537B31}" dt="2023-11-08T19:30:05.113" v="162" actId="20577"/>
      <pc:docMkLst>
        <pc:docMk/>
      </pc:docMkLst>
      <pc:sldChg chg="addSp modSp modAnim modNotesTx">
        <pc:chgData name="Jim Blackwell" userId="732d83d6bcc2a36d" providerId="LiveId" clId="{19DB039E-5716-4F37-82BE-2AA3A7537B31}" dt="2023-11-06T15:11:00.733" v="154"/>
        <pc:sldMkLst>
          <pc:docMk/>
          <pc:sldMk cId="3194514240" sldId="263"/>
        </pc:sldMkLst>
        <pc:picChg chg="add mod">
          <ac:chgData name="Jim Blackwell" userId="732d83d6bcc2a36d" providerId="LiveId" clId="{19DB039E-5716-4F37-82BE-2AA3A7537B31}" dt="2023-11-06T15:10:10.963" v="152"/>
          <ac:picMkLst>
            <pc:docMk/>
            <pc:sldMk cId="3194514240" sldId="263"/>
            <ac:picMk id="6" creationId="{D960A413-F214-3324-3B3D-D61C15448D02}"/>
          </ac:picMkLst>
        </pc:picChg>
        <pc:picChg chg="add mod">
          <ac:chgData name="Jim Blackwell" userId="732d83d6bcc2a36d" providerId="LiveId" clId="{19DB039E-5716-4F37-82BE-2AA3A7537B31}" dt="2023-11-06T15:11:00.733" v="154"/>
          <ac:picMkLst>
            <pc:docMk/>
            <pc:sldMk cId="3194514240" sldId="263"/>
            <ac:picMk id="8" creationId="{A5D2AA78-9137-8BAC-5BC4-750D75A00E2D}"/>
          </ac:picMkLst>
        </pc:picChg>
      </pc:sldChg>
      <pc:sldChg chg="modNotesTx">
        <pc:chgData name="Jim Blackwell" userId="732d83d6bcc2a36d" providerId="LiveId" clId="{19DB039E-5716-4F37-82BE-2AA3A7537B31}" dt="2023-11-08T19:29:42.496" v="158" actId="20577"/>
        <pc:sldMkLst>
          <pc:docMk/>
          <pc:sldMk cId="2761318529" sldId="294"/>
        </pc:sldMkLst>
      </pc:sldChg>
      <pc:sldChg chg="modNotesTx">
        <pc:chgData name="Jim Blackwell" userId="732d83d6bcc2a36d" providerId="LiveId" clId="{19DB039E-5716-4F37-82BE-2AA3A7537B31}" dt="2023-11-08T19:30:05.113" v="162" actId="20577"/>
        <pc:sldMkLst>
          <pc:docMk/>
          <pc:sldMk cId="2216193846" sldId="304"/>
        </pc:sldMkLst>
      </pc:sldChg>
    </pc:docChg>
  </pc:docChgLst>
  <pc:docChgLst>
    <pc:chgData name="Jim Blackwell" userId="732d83d6bcc2a36d" providerId="LiveId" clId="{7C4261BF-B843-4C17-9E59-7D5FB77BCDEA}"/>
    <pc:docChg chg="custSel addSld delSld modSld">
      <pc:chgData name="Jim Blackwell" userId="732d83d6bcc2a36d" providerId="LiveId" clId="{7C4261BF-B843-4C17-9E59-7D5FB77BCDEA}" dt="2023-11-04T20:28:47.960" v="325"/>
      <pc:docMkLst>
        <pc:docMk/>
      </pc:docMkLst>
      <pc:sldChg chg="add del setBg modNotesTx">
        <pc:chgData name="Jim Blackwell" userId="732d83d6bcc2a36d" providerId="LiveId" clId="{7C4261BF-B843-4C17-9E59-7D5FB77BCDEA}" dt="2023-11-04T20:28:47.960" v="325"/>
        <pc:sldMkLst>
          <pc:docMk/>
          <pc:sldMk cId="3194514240" sldId="263"/>
        </pc:sldMkLst>
      </pc:sldChg>
      <pc:sldChg chg="modNotesTx">
        <pc:chgData name="Jim Blackwell" userId="732d83d6bcc2a36d" providerId="LiveId" clId="{7C4261BF-B843-4C17-9E59-7D5FB77BCDEA}" dt="2023-11-04T20:10:49.537" v="53"/>
        <pc:sldMkLst>
          <pc:docMk/>
          <pc:sldMk cId="3400843963" sldId="291"/>
        </pc:sldMkLst>
      </pc:sldChg>
      <pc:sldChg chg="addSp modSp mod modNotesTx">
        <pc:chgData name="Jim Blackwell" userId="732d83d6bcc2a36d" providerId="LiveId" clId="{7C4261BF-B843-4C17-9E59-7D5FB77BCDEA}" dt="2023-11-04T20:11:19.733" v="54"/>
        <pc:sldMkLst>
          <pc:docMk/>
          <pc:sldMk cId="663754060" sldId="292"/>
        </pc:sldMkLst>
        <pc:picChg chg="add mod">
          <ac:chgData name="Jim Blackwell" userId="732d83d6bcc2a36d" providerId="LiveId" clId="{7C4261BF-B843-4C17-9E59-7D5FB77BCDEA}" dt="2023-11-04T19:59:45.354" v="2" actId="14100"/>
          <ac:picMkLst>
            <pc:docMk/>
            <pc:sldMk cId="663754060" sldId="292"/>
            <ac:picMk id="2" creationId="{62FC1FD4-669A-6EE5-F2A8-19FFD0F6D8E4}"/>
          </ac:picMkLst>
        </pc:picChg>
      </pc:sldChg>
      <pc:sldChg chg="addSp modSp new mod modNotesTx">
        <pc:chgData name="Jim Blackwell" userId="732d83d6bcc2a36d" providerId="LiveId" clId="{7C4261BF-B843-4C17-9E59-7D5FB77BCDEA}" dt="2023-11-04T20:11:41.203" v="55"/>
        <pc:sldMkLst>
          <pc:docMk/>
          <pc:sldMk cId="815138884" sldId="293"/>
        </pc:sldMkLst>
        <pc:picChg chg="add mod">
          <ac:chgData name="Jim Blackwell" userId="732d83d6bcc2a36d" providerId="LiveId" clId="{7C4261BF-B843-4C17-9E59-7D5FB77BCDEA}" dt="2023-11-04T20:00:14.536" v="6" actId="14100"/>
          <ac:picMkLst>
            <pc:docMk/>
            <pc:sldMk cId="815138884" sldId="293"/>
            <ac:picMk id="2" creationId="{DFEFA530-F3CE-6E09-633B-2B5597AEEFB5}"/>
          </ac:picMkLst>
        </pc:picChg>
      </pc:sldChg>
      <pc:sldChg chg="addSp modSp new mod modNotesTx">
        <pc:chgData name="Jim Blackwell" userId="732d83d6bcc2a36d" providerId="LiveId" clId="{7C4261BF-B843-4C17-9E59-7D5FB77BCDEA}" dt="2023-11-04T20:11:57.544" v="56"/>
        <pc:sldMkLst>
          <pc:docMk/>
          <pc:sldMk cId="2761318529" sldId="294"/>
        </pc:sldMkLst>
        <pc:picChg chg="add mod">
          <ac:chgData name="Jim Blackwell" userId="732d83d6bcc2a36d" providerId="LiveId" clId="{7C4261BF-B843-4C17-9E59-7D5FB77BCDEA}" dt="2023-11-04T20:00:44.025" v="10" actId="14100"/>
          <ac:picMkLst>
            <pc:docMk/>
            <pc:sldMk cId="2761318529" sldId="294"/>
            <ac:picMk id="2" creationId="{D10899D8-ECA7-6738-8A78-7ED2C1FEE2FD}"/>
          </ac:picMkLst>
        </pc:picChg>
      </pc:sldChg>
      <pc:sldChg chg="addSp modSp new mod modNotesTx">
        <pc:chgData name="Jim Blackwell" userId="732d83d6bcc2a36d" providerId="LiveId" clId="{7C4261BF-B843-4C17-9E59-7D5FB77BCDEA}" dt="2023-11-04T20:12:52.231" v="57"/>
        <pc:sldMkLst>
          <pc:docMk/>
          <pc:sldMk cId="360600923" sldId="295"/>
        </pc:sldMkLst>
        <pc:picChg chg="add mod">
          <ac:chgData name="Jim Blackwell" userId="732d83d6bcc2a36d" providerId="LiveId" clId="{7C4261BF-B843-4C17-9E59-7D5FB77BCDEA}" dt="2023-11-04T20:01:09.234" v="14" actId="14100"/>
          <ac:picMkLst>
            <pc:docMk/>
            <pc:sldMk cId="360600923" sldId="295"/>
            <ac:picMk id="2" creationId="{7A061F05-2348-5545-82F8-5C1882160418}"/>
          </ac:picMkLst>
        </pc:picChg>
      </pc:sldChg>
      <pc:sldChg chg="addSp modSp new mod modNotesTx">
        <pc:chgData name="Jim Blackwell" userId="732d83d6bcc2a36d" providerId="LiveId" clId="{7C4261BF-B843-4C17-9E59-7D5FB77BCDEA}" dt="2023-11-04T20:13:11.375" v="58"/>
        <pc:sldMkLst>
          <pc:docMk/>
          <pc:sldMk cId="2930370905" sldId="296"/>
        </pc:sldMkLst>
        <pc:picChg chg="add mod">
          <ac:chgData name="Jim Blackwell" userId="732d83d6bcc2a36d" providerId="LiveId" clId="{7C4261BF-B843-4C17-9E59-7D5FB77BCDEA}" dt="2023-11-04T20:01:41.857" v="18" actId="14100"/>
          <ac:picMkLst>
            <pc:docMk/>
            <pc:sldMk cId="2930370905" sldId="296"/>
            <ac:picMk id="2" creationId="{B06FFA52-A09D-E1FC-6EF7-7FC8DB4A6432}"/>
          </ac:picMkLst>
        </pc:picChg>
      </pc:sldChg>
      <pc:sldChg chg="addSp modSp new mod modNotesTx">
        <pc:chgData name="Jim Blackwell" userId="732d83d6bcc2a36d" providerId="LiveId" clId="{7C4261BF-B843-4C17-9E59-7D5FB77BCDEA}" dt="2023-11-04T20:13:32.918" v="59"/>
        <pc:sldMkLst>
          <pc:docMk/>
          <pc:sldMk cId="3510729605" sldId="297"/>
        </pc:sldMkLst>
        <pc:picChg chg="add mod">
          <ac:chgData name="Jim Blackwell" userId="732d83d6bcc2a36d" providerId="LiveId" clId="{7C4261BF-B843-4C17-9E59-7D5FB77BCDEA}" dt="2023-11-04T20:02:06.415" v="22" actId="14100"/>
          <ac:picMkLst>
            <pc:docMk/>
            <pc:sldMk cId="3510729605" sldId="297"/>
            <ac:picMk id="2" creationId="{C2C81322-DFEC-86AC-FAE6-BEC89BEE7121}"/>
          </ac:picMkLst>
        </pc:picChg>
      </pc:sldChg>
      <pc:sldChg chg="addSp modSp new mod modNotesTx">
        <pc:chgData name="Jim Blackwell" userId="732d83d6bcc2a36d" providerId="LiveId" clId="{7C4261BF-B843-4C17-9E59-7D5FB77BCDEA}" dt="2023-11-04T20:13:47.138" v="60"/>
        <pc:sldMkLst>
          <pc:docMk/>
          <pc:sldMk cId="70759767" sldId="298"/>
        </pc:sldMkLst>
        <pc:picChg chg="add mod">
          <ac:chgData name="Jim Blackwell" userId="732d83d6bcc2a36d" providerId="LiveId" clId="{7C4261BF-B843-4C17-9E59-7D5FB77BCDEA}" dt="2023-11-04T20:02:24.963" v="26" actId="14100"/>
          <ac:picMkLst>
            <pc:docMk/>
            <pc:sldMk cId="70759767" sldId="298"/>
            <ac:picMk id="2" creationId="{8FACD14A-A6FE-57C5-BA24-A4E3962F4574}"/>
          </ac:picMkLst>
        </pc:picChg>
      </pc:sldChg>
      <pc:sldChg chg="addSp modSp new mod modNotesTx">
        <pc:chgData name="Jim Blackwell" userId="732d83d6bcc2a36d" providerId="LiveId" clId="{7C4261BF-B843-4C17-9E59-7D5FB77BCDEA}" dt="2023-11-04T20:14:01.717" v="61"/>
        <pc:sldMkLst>
          <pc:docMk/>
          <pc:sldMk cId="2133941468" sldId="299"/>
        </pc:sldMkLst>
        <pc:picChg chg="add mod">
          <ac:chgData name="Jim Blackwell" userId="732d83d6bcc2a36d" providerId="LiveId" clId="{7C4261BF-B843-4C17-9E59-7D5FB77BCDEA}" dt="2023-11-04T20:02:44.575" v="30" actId="14100"/>
          <ac:picMkLst>
            <pc:docMk/>
            <pc:sldMk cId="2133941468" sldId="299"/>
            <ac:picMk id="2" creationId="{E1E5CA06-F970-F5E7-6B8B-4180F3AC9778}"/>
          </ac:picMkLst>
        </pc:picChg>
      </pc:sldChg>
      <pc:sldChg chg="addSp modSp new mod modNotesTx">
        <pc:chgData name="Jim Blackwell" userId="732d83d6bcc2a36d" providerId="LiveId" clId="{7C4261BF-B843-4C17-9E59-7D5FB77BCDEA}" dt="2023-11-04T20:14:15.598" v="62"/>
        <pc:sldMkLst>
          <pc:docMk/>
          <pc:sldMk cId="1051174992" sldId="300"/>
        </pc:sldMkLst>
        <pc:picChg chg="add mod">
          <ac:chgData name="Jim Blackwell" userId="732d83d6bcc2a36d" providerId="LiveId" clId="{7C4261BF-B843-4C17-9E59-7D5FB77BCDEA}" dt="2023-11-04T20:03:13.290" v="34" actId="14100"/>
          <ac:picMkLst>
            <pc:docMk/>
            <pc:sldMk cId="1051174992" sldId="300"/>
            <ac:picMk id="2" creationId="{1D3077E7-91A8-3DE8-0F64-2E85672E729E}"/>
          </ac:picMkLst>
        </pc:picChg>
      </pc:sldChg>
      <pc:sldChg chg="addSp modSp new mod modNotesTx">
        <pc:chgData name="Jim Blackwell" userId="732d83d6bcc2a36d" providerId="LiveId" clId="{7C4261BF-B843-4C17-9E59-7D5FB77BCDEA}" dt="2023-11-04T20:14:46.051" v="63"/>
        <pc:sldMkLst>
          <pc:docMk/>
          <pc:sldMk cId="1234971744" sldId="301"/>
        </pc:sldMkLst>
        <pc:picChg chg="add mod">
          <ac:chgData name="Jim Blackwell" userId="732d83d6bcc2a36d" providerId="LiveId" clId="{7C4261BF-B843-4C17-9E59-7D5FB77BCDEA}" dt="2023-11-04T20:03:35.133" v="38" actId="14100"/>
          <ac:picMkLst>
            <pc:docMk/>
            <pc:sldMk cId="1234971744" sldId="301"/>
            <ac:picMk id="2" creationId="{9A2B3C74-06C9-8282-E734-56CC47F6A97F}"/>
          </ac:picMkLst>
        </pc:picChg>
      </pc:sldChg>
      <pc:sldChg chg="addSp modSp new mod modNotesTx">
        <pc:chgData name="Jim Blackwell" userId="732d83d6bcc2a36d" providerId="LiveId" clId="{7C4261BF-B843-4C17-9E59-7D5FB77BCDEA}" dt="2023-11-04T20:16:29.191" v="67"/>
        <pc:sldMkLst>
          <pc:docMk/>
          <pc:sldMk cId="1634225470" sldId="302"/>
        </pc:sldMkLst>
        <pc:picChg chg="add mod">
          <ac:chgData name="Jim Blackwell" userId="732d83d6bcc2a36d" providerId="LiveId" clId="{7C4261BF-B843-4C17-9E59-7D5FB77BCDEA}" dt="2023-11-04T20:04:03.713" v="42" actId="14100"/>
          <ac:picMkLst>
            <pc:docMk/>
            <pc:sldMk cId="1634225470" sldId="302"/>
            <ac:picMk id="2" creationId="{ACC90841-0B2B-F2B3-BEB5-1A7D7879DE12}"/>
          </ac:picMkLst>
        </pc:picChg>
      </pc:sldChg>
      <pc:sldChg chg="addSp modSp new mod modNotesTx">
        <pc:chgData name="Jim Blackwell" userId="732d83d6bcc2a36d" providerId="LiveId" clId="{7C4261BF-B843-4C17-9E59-7D5FB77BCDEA}" dt="2023-11-04T20:16:54.238" v="68"/>
        <pc:sldMkLst>
          <pc:docMk/>
          <pc:sldMk cId="1502405645" sldId="303"/>
        </pc:sldMkLst>
        <pc:picChg chg="add mod">
          <ac:chgData name="Jim Blackwell" userId="732d83d6bcc2a36d" providerId="LiveId" clId="{7C4261BF-B843-4C17-9E59-7D5FB77BCDEA}" dt="2023-11-04T20:04:24.809" v="47" actId="14100"/>
          <ac:picMkLst>
            <pc:docMk/>
            <pc:sldMk cId="1502405645" sldId="303"/>
            <ac:picMk id="2" creationId="{B99A13DA-B14E-314C-78A2-071CA6193216}"/>
          </ac:picMkLst>
        </pc:picChg>
      </pc:sldChg>
      <pc:sldChg chg="new del">
        <pc:chgData name="Jim Blackwell" userId="732d83d6bcc2a36d" providerId="LiveId" clId="{7C4261BF-B843-4C17-9E59-7D5FB77BCDEA}" dt="2023-11-04T20:06:11.765" v="52" actId="2696"/>
        <pc:sldMkLst>
          <pc:docMk/>
          <pc:sldMk cId="2108625220" sldId="304"/>
        </pc:sldMkLst>
      </pc:sldChg>
      <pc:sldChg chg="new setBg modNotesTx">
        <pc:chgData name="Jim Blackwell" userId="732d83d6bcc2a36d" providerId="LiveId" clId="{7C4261BF-B843-4C17-9E59-7D5FB77BCDEA}" dt="2023-11-04T20:15:37.374" v="66"/>
        <pc:sldMkLst>
          <pc:docMk/>
          <pc:sldMk cId="2216193846" sldId="304"/>
        </pc:sldMkLst>
      </pc:sldChg>
      <pc:sldChg chg="addSp modSp new mod setBg modNotesTx">
        <pc:chgData name="Jim Blackwell" userId="732d83d6bcc2a36d" providerId="LiveId" clId="{7C4261BF-B843-4C17-9E59-7D5FB77BCDEA}" dt="2023-11-04T20:23:48.006" v="324"/>
        <pc:sldMkLst>
          <pc:docMk/>
          <pc:sldMk cId="2592109348" sldId="305"/>
        </pc:sldMkLst>
        <pc:spChg chg="add mod">
          <ac:chgData name="Jim Blackwell" userId="732d83d6bcc2a36d" providerId="LiveId" clId="{7C4261BF-B843-4C17-9E59-7D5FB77BCDEA}" dt="2023-11-04T20:22:06.673" v="323" actId="20577"/>
          <ac:spMkLst>
            <pc:docMk/>
            <pc:sldMk cId="2592109348" sldId="305"/>
            <ac:spMk id="2" creationId="{EDA86163-17A7-1B91-6D59-4D7FC785FF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DA2D5-E632-48F3-94AE-FFC6573436E6}"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7F0B2-A407-4168-A98D-A81E14246B89}" type="slidenum">
              <a:rPr lang="en-US" smtClean="0"/>
              <a:t>‹#›</a:t>
            </a:fld>
            <a:endParaRPr lang="en-US"/>
          </a:p>
        </p:txBody>
      </p:sp>
    </p:spTree>
    <p:extLst>
      <p:ext uri="{BB962C8B-B14F-4D97-AF65-F5344CB8AC3E}">
        <p14:creationId xmlns:p14="http://schemas.microsoft.com/office/powerpoint/2010/main" val="219621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that introduction…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count it a privilege to be here with you tonight as a member of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Bombardment Group Association. For a couple of decades we have promoted the Long Rangers’ World War II legacy. Now we aim to extend that mission to the Korean War, and we seek your collaboration.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History treats the Korean War as a tragedy, a “Forgotten War.” Even the few published tactical level assessments, both American and Russian, conclude that Korean War B-29 operations signaled the demise of strategic bombing.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stepped into this world in 2006 when my mother asked me to help her track down her brother, Radio Operator in the first B-29 shot down in the Korean War by a MiG-15. He died in captivity at Camp 5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Pyoktong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the summer of 1951. I helped her contact casualty branch, who in turn drew out some details from the mission archives held by the Air Force Historical Research Agency.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was hooked, obsessed really, by the story of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 compiled by those junior officers assigned the task of writing monthly unit histories at the Squadron and Group level. I obtained digital copies of every one of them, five thousand pages of usually tedious, sometimes barely readable text that had been typed on old mechanical typewriters, by men who mostly didn’t want the job, on paper that time had faded when they were finally declassified and scanned. I thought maybe I could find his name on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MisRep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Special Order.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I wanted to get to know the Airmen themselves. Maybe I could find a memoir that mentioned his name. This brought me to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Bombardment Group Association where I soon saw a need to build something bigger than S/Sgt Sanders. They introduced me to the Library of Congress Veterans History Project, where hundreds of veterans have been interviewed about their wartime experiences. Those recordings are accessible online and we found a couple dozen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Korean War Veterans captured in those files.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two good analyses of Air Force Operations in the Korean War at the Strategic and Operational level. But there isn’t a good history of the Korean War from the perspective of the individuals who fought it. The Association asked me to help build such a narrative. So here I want to share with you a brief look at this work in progress. I’ll provide some emerging conclusions in the hope that you will take a closer look at our YouTube collection and send me feedback. The postcards provide you with links and ways to send me your comments. After more than 35 years working in Washington, I can take the sling and arrows. And I know that true wisdom lies well beyond the beltway.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am increasingly reaching a conclusion that the conventional wisdom about the B-29 in general, and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particular, is wrong. Maybe totally wrong. Since I am no longer in uniform, on Air Staff or under contract, you’ll tolerate perhaps a little exaggeration for effect in offering 3 outrageous insights.</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a:t>
            </a:fld>
            <a:endParaRPr lang="en-US"/>
          </a:p>
        </p:txBody>
      </p:sp>
    </p:spTree>
    <p:extLst>
      <p:ext uri="{BB962C8B-B14F-4D97-AF65-F5344CB8AC3E}">
        <p14:creationId xmlns:p14="http://schemas.microsoft.com/office/powerpoint/2010/main" val="267132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Soviet air defense command then developed one more innovation in late 1952. They brought in more precise and longer-range early warning and ground control radar, coupled with powerful radar-controlled searchlights. And they more than doubled the number of antiaircraft guns from around 300 to over six hundred. This gave them a couple hours’ notice to estimate what the target would be for an inbound B-29 strike. And once decided, they could concentrate their mobile flak and searchlight batteries then direct their MiG-15s to within five hundred meters of an individual aircraft.</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10</a:t>
            </a:fld>
            <a:endParaRPr lang="en-US"/>
          </a:p>
        </p:txBody>
      </p:sp>
    </p:spTree>
    <p:extLst>
      <p:ext uri="{BB962C8B-B14F-4D97-AF65-F5344CB8AC3E}">
        <p14:creationId xmlns:p14="http://schemas.microsoft.com/office/powerpoint/2010/main" val="327397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was the leading SHORAN proficiency in BOMCOM and overcame this new Soviet concept by developing a new TTP involving multiple approaches by individual aircraft rather than a bomber stream. Lead B-29s dropped World War II era chaff to confuse enemy radar and employed ECM with jammers brought in from R&amp;D Command. The more adventurous ECM operators could seize control of enemy searchlights and make them dance all over the airspace everywhere but on the B-29s.</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11</a:t>
            </a:fld>
            <a:endParaRPr lang="en-US"/>
          </a:p>
        </p:txBody>
      </p:sp>
    </p:spTree>
    <p:extLst>
      <p:ext uri="{BB962C8B-B14F-4D97-AF65-F5344CB8AC3E}">
        <p14:creationId xmlns:p14="http://schemas.microsoft.com/office/powerpoint/2010/main" val="205759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Soviets made one last attempt to regain air superiority. For several months in 1952 they had been training their top pilots to become – MiG-15 night fighters. Radar would track the B-29s and guide searchlights to search the night skies hoping for a reflection of the underside or vertical stabilizer. Nearby MiG-15 night fighters would get a visual fix then close on the B-29 without direction from GCI.</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12</a:t>
            </a:fld>
            <a:endParaRPr lang="en-US"/>
          </a:p>
        </p:txBody>
      </p:sp>
    </p:spTree>
    <p:extLst>
      <p:ext uri="{BB962C8B-B14F-4D97-AF65-F5344CB8AC3E}">
        <p14:creationId xmlns:p14="http://schemas.microsoft.com/office/powerpoint/2010/main" val="182391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BOMCOM was on top of this development and countered first by painting B-29 undersides black.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greater lateral spread, tighter vertical separation, multiple opposing IP to target approaches,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could get up to twelve bombers over the target in just 1 minute. The 307th lost only 1 more B-29 to Soviet night-fighters when unexpected contrails on a moonlit night gave just enough time for searchlights to find it and MiGs to shoot down the B-29 in January 1953.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stayed inside the communist OODA-loop in the Korean War. It was a high-performing learning organization. All without a single AFSO-21 Six sigma black belt.</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13</a:t>
            </a:fld>
            <a:endParaRPr lang="en-US"/>
          </a:p>
        </p:txBody>
      </p:sp>
    </p:spTree>
    <p:extLst>
      <p:ext uri="{BB962C8B-B14F-4D97-AF65-F5344CB8AC3E}">
        <p14:creationId xmlns:p14="http://schemas.microsoft.com/office/powerpoint/2010/main" val="18501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 There are no atheists on a B-29 combat mission.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my adaptation of the well-publicized aphorism, no atheists in trenches or foxholes. Ernie Pyle popularized it in his World War II reporting. President Eisenhower proclaimed it a “great truth” in a February 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1954 radio broadcast from the White House.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certainly see it reflected in memoirs and oral histories of Korean War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Airmen of Jewish, Catholic and Protestant faiths. You even see it in POW testimony among Islamic prisoners among Turkish UN soldiers. Many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airmen interned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Pyoktong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Camp 5 were beneficiaries and became believers as result of the selfless sacrifices of Medal of Honor recipient Father Emile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Kapaun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his companion holocaust survivor Corporal Teddy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Tobir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closing insight I want to focus on the command influence on faith exerted by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command and staff. It is recorded unapologetically in the unit histories, without reservation and treated as a leadership responsibility equally important as training and discipline.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the conclusion of every mission briefing, the Wing Chaplains provided blessings and prayers for the men about to go forth into battle. Attendance was voluntary and virtually maximum. Using rotating chaplains from other units, all faiths had their own service, including Latter Day Saints. Many chaplains labored tirelessly to provide brief blessings planeside for each departing crew. Each squadron had a weekly bible or scripture study led by their own Airmen.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Despite the purges and persecution there was an extensive underground church in North Korea and many US POWs told of acts of kindness, support, and assistance in escape attempts from these brave souls.</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14</a:t>
            </a:fld>
            <a:endParaRPr lang="en-US"/>
          </a:p>
        </p:txBody>
      </p:sp>
    </p:spTree>
    <p:extLst>
      <p:ext uri="{BB962C8B-B14F-4D97-AF65-F5344CB8AC3E}">
        <p14:creationId xmlns:p14="http://schemas.microsoft.com/office/powerpoint/2010/main" val="227259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one of his escape attempts,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 Major David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MacGhee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radar operator on the first B-29 shot down by a MiG, met a Korean woman working in the POW camp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Sombakol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Valley who privately confessed to him that she was a Christian. Risking her life, she gave him some dried fish and brown sugar candy. It rejuvenated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MacGhee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had thus far subsisted on a few hundred grams a day of indigestible cracked corn. On another occasion he heard a North Korean woman humming the tune to “Jesus Loves Me,” and later that night she sneaked in to give him some water and hand fed him fried mush cakes.</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15</a:t>
            </a:fld>
            <a:endParaRPr lang="en-US"/>
          </a:p>
        </p:txBody>
      </p:sp>
    </p:spTree>
    <p:extLst>
      <p:ext uri="{BB962C8B-B14F-4D97-AF65-F5344CB8AC3E}">
        <p14:creationId xmlns:p14="http://schemas.microsoft.com/office/powerpoint/2010/main" val="27431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Commanders had no reservations about inspiring their men to rely on their faith in the power of God to strengthen them for the risks they faced. The mission criticality of faith was clearly articulated by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Kadena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base commander Colonel G.A. McHenry in his message to the troops for Christmas 1950, printed on the facing page of the menu handed to every airman: “The problem of world domination that faces us today is not only one of politics but also one of religion. The enemies of our democratic way of life know that to conquer the free world physically, they must conquer it spiritually…In the coming year we must renew our faith and work harder toward retaining that freedom we all hold so dear.” The Air Force recognized that the fight against Communism in Korea was as much about combating the false and evil religion of communism as it was about defeating the communists in the air over North Korea.</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know you cannot do that today. But it is as true today in our fight against terrorism and today’s versions of Marxism-Leninism in Russia and China as it was in the 1950s. Perhaps we can be inspired to adapt this timeless truth to today’s conditions.</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16</a:t>
            </a:fld>
            <a:endParaRPr lang="en-US"/>
          </a:p>
        </p:txBody>
      </p:sp>
    </p:spTree>
    <p:extLst>
      <p:ext uri="{BB962C8B-B14F-4D97-AF65-F5344CB8AC3E}">
        <p14:creationId xmlns:p14="http://schemas.microsoft.com/office/powerpoint/2010/main" val="195632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are three emerging insights from my research into the history of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the Korean War. The book is not yet written, so I invite your inputs and comments. Just go to my website and send me a response or drop comments on my YouTube channel as you view the videos.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summary, the record is clear.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flew 6,052 combat sorties with a 96.7%  overall bombing effectiveness rate. Aircraft availability dipped on occasion, but otherwise remained consistently at 70-80 percent with a supposedly “obsolete” aircraft.</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17</a:t>
            </a:fld>
            <a:endParaRPr lang="en-US"/>
          </a:p>
        </p:txBody>
      </p:sp>
    </p:spTree>
    <p:extLst>
      <p:ext uri="{BB962C8B-B14F-4D97-AF65-F5344CB8AC3E}">
        <p14:creationId xmlns:p14="http://schemas.microsoft.com/office/powerpoint/2010/main" val="407008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If you were to ask me to draw a conclusion it would be this.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airmen of the 307</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suffered losses but never quit.</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gave no counsel to fear.</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became a seasoned combat outfit eager to fly into the danger zone.</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arose, flew and took the fight into the teeth of the enemy on every mission. They did it again the next day. And the next and the next and the next.</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Thank you for your attention.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Roll Video:  https://www.youtube.com/watch?v=hQfj4JtPKgY  </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18</a:t>
            </a:fld>
            <a:endParaRPr lang="en-US"/>
          </a:p>
        </p:txBody>
      </p:sp>
    </p:spTree>
    <p:extLst>
      <p:ext uri="{BB962C8B-B14F-4D97-AF65-F5344CB8AC3E}">
        <p14:creationId xmlns:p14="http://schemas.microsoft.com/office/powerpoint/2010/main" val="413260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mj-lt"/>
              <a:buAutoNum type="arabicPeriod"/>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The MiG-15 did not outclass the B-29.</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Did you know that 23 B-29 gunners killed 26 Mig-15s in aerial combat? </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2</a:t>
            </a:fld>
            <a:endParaRPr lang="en-US"/>
          </a:p>
        </p:txBody>
      </p:sp>
    </p:spTree>
    <p:extLst>
      <p:ext uri="{BB962C8B-B14F-4D97-AF65-F5344CB8AC3E}">
        <p14:creationId xmlns:p14="http://schemas.microsoft.com/office/powerpoint/2010/main" val="49512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That’s the record of officially credited enemy aircraft destruction. Post mission interrogations claimed at least as many more. Three of those gunners killed 2 MiGs each. One MiG was killed by an RB-29 Tail Gunner in November 1950, an aircraft that crashed on landing back at Yokota.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scored its fair share, with 5 of those kills to its credit: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Staff Sergeant Richard J. Fisher, 14 November 1950</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Sergeant David R. </a:t>
            </a: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Stime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12 April 1951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Staff Sergeant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Ercel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Dye, 12 April 1951</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Sergeant Fred R. Spivey, 23 October 1951</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Staff Sergeant Jerry M. Webb, 23 October 1951</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3</a:t>
            </a:fld>
            <a:endParaRPr lang="en-US"/>
          </a:p>
        </p:txBody>
      </p:sp>
    </p:spTree>
    <p:extLst>
      <p:ext uri="{BB962C8B-B14F-4D97-AF65-F5344CB8AC3E}">
        <p14:creationId xmlns:p14="http://schemas.microsoft.com/office/powerpoint/2010/main" val="182803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Sergeant Webb scored his kill on the infamous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Namsi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raid regrettably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mislabelled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“Black Thursday.” Here he points to the hit by the 30mm cannon at about 100 yards that destroyed all rudder hydraulics. The MiG pilot behind that shot did not live to tell his side of the story at the fighter bar.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air-to-air combat is not the complete story. In the last seven months of the war, one of the prime missions of the 3 B-29 Wings of Bombard Command was the destruction of airfields. As cease-fire negotiations began to show signs of progress, the Communists redoubled their efforts to repair airfields. They were aiming to deploy the 600 MiG-15s now in the hands of Chinese and North Korean Fighter units moments prior to signing the agreement that would freeze force levels at that moment in time. </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4</a:t>
            </a:fld>
            <a:endParaRPr lang="en-US"/>
          </a:p>
        </p:txBody>
      </p:sp>
    </p:spTree>
    <p:extLst>
      <p:ext uri="{BB962C8B-B14F-4D97-AF65-F5344CB8AC3E}">
        <p14:creationId xmlns:p14="http://schemas.microsoft.com/office/powerpoint/2010/main" val="276703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June and July 1953,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turned Sinuiju,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Uiju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Taechon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Airfields into plowed fields, destroying an estimated 100-200 MiG-15s on the ground.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 not sure how ops analysts would do the math, but I’m quite sure it was statistically safer to be a B-29 crewman than a MiG-15 pilot.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lost 11 B-29s to MiG-15s while it destroyed at least 104 of the NATO code-named “Fagots”.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5</a:t>
            </a:fld>
            <a:endParaRPr lang="en-US"/>
          </a:p>
        </p:txBody>
      </p:sp>
    </p:spTree>
    <p:extLst>
      <p:ext uri="{BB962C8B-B14F-4D97-AF65-F5344CB8AC3E}">
        <p14:creationId xmlns:p14="http://schemas.microsoft.com/office/powerpoint/2010/main" val="141310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2. The 307</a:t>
            </a:r>
            <a:r>
              <a:rPr lang="en-US" sz="1200" b="1"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‘s tactics, techniques and procedures were more agile than the communists’.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By December 1950, the bombing campaign changed to interdiction, as UN ground forces broke contact with the Chinese hordes and made a deliberate withdrawal to the south. </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6</a:t>
            </a:fld>
            <a:endParaRPr lang="en-US"/>
          </a:p>
        </p:txBody>
      </p:sp>
    </p:spTree>
    <p:extLst>
      <p:ext uri="{BB962C8B-B14F-4D97-AF65-F5344CB8AC3E}">
        <p14:creationId xmlns:p14="http://schemas.microsoft.com/office/powerpoint/2010/main" val="357261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now leveraged a technical innovation that the Air Force sent over – close air support using MPQ-6 radar. Over 16% of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 Korean War sorties were close air support. Secondary explosions gave the crews great satisfaction, and whenever ground troops assaulted those enemy positions, they reported massive numbers of dead bodies.</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7</a:t>
            </a:fld>
            <a:endParaRPr lang="en-US"/>
          </a:p>
        </p:txBody>
      </p:sp>
    </p:spTree>
    <p:extLst>
      <p:ext uri="{BB962C8B-B14F-4D97-AF65-F5344CB8AC3E}">
        <p14:creationId xmlns:p14="http://schemas.microsoft.com/office/powerpoint/2010/main" val="108261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April and October 1951 were tragic months for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communists now employed massive swarms of MiGs to overwhelm a 9- or 12-ship strike flying in daylight formation on a visual precision bomb run. In two climactic air battles,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lost 2 B-29s in an April air battle with 50 MiGs and three more in October when an estimated 150 MiGs kept the F-86s decisively engaged and totally outclassed the escorting F-84s. </a:t>
            </a: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8</a:t>
            </a:fld>
            <a:endParaRPr lang="en-US"/>
          </a:p>
        </p:txBody>
      </p:sp>
    </p:spTree>
    <p:extLst>
      <p:ext uri="{BB962C8B-B14F-4D97-AF65-F5344CB8AC3E}">
        <p14:creationId xmlns:p14="http://schemas.microsoft.com/office/powerpoint/2010/main" val="155951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the 307th immediately shifted TTP to night-time strikes using SHORAN radar employing bomber streams rather than close formations. The communists never developed a counter. By the end of the war the 307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topped BOMCOM’s SHORAN bombing effectiveness charts at over 97%.</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change in the bombing operational concept was the most consequential B-29 adaptation in the Korean War. </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Between August 1951 and March 1952 FEAF lost 236 aircraft while it received only 131 replacement aircraft of the types employed in the interdiction campaign.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Anyone could do the math. At these rates the US would run out of bombers before the Chinese ran out of supplies. The answer was to abandon the air campaign of continuous </a:t>
            </a:r>
            <a:r>
              <a:rPr lang="en-US" sz="1800" i="1" kern="100" dirty="0">
                <a:effectLst/>
                <a:latin typeface="Book Antiqua" panose="02040602050305030304" pitchFamily="18" charset="0"/>
                <a:ea typeface="Calibri" panose="020F0502020204030204" pitchFamily="34" charset="0"/>
                <a:cs typeface="Times New Roman" panose="02020603050405020304" pitchFamily="18" charset="0"/>
              </a:rPr>
              <a:t>disruption</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 of all supply lines. A staff study in April 1952 had shown that </a:t>
            </a:r>
            <a:r>
              <a:rPr lang="en-US" sz="1800" i="1" kern="100" dirty="0">
                <a:effectLst/>
                <a:latin typeface="Book Antiqua" panose="02040602050305030304" pitchFamily="18" charset="0"/>
                <a:ea typeface="Calibri" panose="020F0502020204030204" pitchFamily="34" charset="0"/>
                <a:cs typeface="Times New Roman" panose="02020603050405020304" pitchFamily="18" charset="0"/>
              </a:rPr>
              <a:t>Destruction</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 of only critical points was the path to victory. The revised target list produced immediate results.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37F0B2-A407-4168-A98D-A81E14246B89}" type="slidenum">
              <a:rPr lang="en-US" smtClean="0"/>
              <a:t>9</a:t>
            </a:fld>
            <a:endParaRPr lang="en-US"/>
          </a:p>
        </p:txBody>
      </p:sp>
    </p:spTree>
    <p:extLst>
      <p:ext uri="{BB962C8B-B14F-4D97-AF65-F5344CB8AC3E}">
        <p14:creationId xmlns:p14="http://schemas.microsoft.com/office/powerpoint/2010/main" val="395520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832A-B5F6-6E69-9AD9-C73B14175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2825B1-97C4-C4D1-C447-11F49860C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C9E384-89C7-7A18-ED4A-78E03B64560E}"/>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5" name="Footer Placeholder 4">
            <a:extLst>
              <a:ext uri="{FF2B5EF4-FFF2-40B4-BE49-F238E27FC236}">
                <a16:creationId xmlns:a16="http://schemas.microsoft.com/office/drawing/2014/main" id="{6331303F-CB20-4F19-0C29-BF24BAA54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E56E4-A2D2-A2E8-DE2D-664762D34382}"/>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408227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1229-D4FB-FE27-F9B4-944D6E760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71B142-3A31-ABAF-F046-4ACF04FF6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CCCF3-1646-AE52-12C9-5E9554A6A4FE}"/>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5" name="Footer Placeholder 4">
            <a:extLst>
              <a:ext uri="{FF2B5EF4-FFF2-40B4-BE49-F238E27FC236}">
                <a16:creationId xmlns:a16="http://schemas.microsoft.com/office/drawing/2014/main" id="{538924B2-7371-6601-B332-9E246757C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25D17-AE12-465A-F534-55276723C4FF}"/>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3246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75039-7AF2-ED65-8CE8-75B984036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B7B1AE-8A3C-D6CF-FFBA-CA312AEEE5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20E1B-4536-135D-E41B-CB086742B594}"/>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5" name="Footer Placeholder 4">
            <a:extLst>
              <a:ext uri="{FF2B5EF4-FFF2-40B4-BE49-F238E27FC236}">
                <a16:creationId xmlns:a16="http://schemas.microsoft.com/office/drawing/2014/main" id="{92B101BD-1735-B2C4-2E75-45DE06CB1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C4EAD-6EBB-7C9E-2B02-8A23BCF7A147}"/>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129654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6290-66CB-1A9D-8CD5-552A1F2CC2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50D24-94BD-E3E5-40CB-D8ECA2857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65DDC-4312-6037-D84F-C787B7972432}"/>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5" name="Footer Placeholder 4">
            <a:extLst>
              <a:ext uri="{FF2B5EF4-FFF2-40B4-BE49-F238E27FC236}">
                <a16:creationId xmlns:a16="http://schemas.microsoft.com/office/drawing/2014/main" id="{2B8A20DC-4E2C-74DA-31D3-6BCA6168B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57A41-8A3A-1288-79EC-2FF4CB5B51D1}"/>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193007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1D69-7F89-4AAC-32A5-F78B66E01D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84F36-BD9C-2FB9-83C7-E7CE23311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8BE25C-28EF-47D2-BFA8-E4B3D35A019C}"/>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5" name="Footer Placeholder 4">
            <a:extLst>
              <a:ext uri="{FF2B5EF4-FFF2-40B4-BE49-F238E27FC236}">
                <a16:creationId xmlns:a16="http://schemas.microsoft.com/office/drawing/2014/main" id="{517F4CE6-BAD3-05B6-EC63-AE166820C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D0C3A-7F20-0969-8186-CE2A536C4A74}"/>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31260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4D11-AD34-C6C1-E0FE-20292C5CA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50AC1-7BDF-9B63-F342-13F21DAF1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65681B-49EB-855A-75E1-DF5A3A21B6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C4EAB-B428-D238-07D1-5467B2850B79}"/>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6" name="Footer Placeholder 5">
            <a:extLst>
              <a:ext uri="{FF2B5EF4-FFF2-40B4-BE49-F238E27FC236}">
                <a16:creationId xmlns:a16="http://schemas.microsoft.com/office/drawing/2014/main" id="{72497040-A6D1-FFC5-4083-7F3073F39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18B4B-1E1E-F1B1-35B7-C3A768A91631}"/>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153012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95CA-9A17-0FD6-5B5B-FD3906A670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771BFE-1EC5-7A96-21A0-7457E555A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5D8DF-466E-A873-7C0D-B87342E77D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2988B9-89E1-F4CB-FD78-9B27F490A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65C21-2D7E-6F8D-1432-76FC40D94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A01B29-F5FB-0300-AABD-5A696FBDD00F}"/>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8" name="Footer Placeholder 7">
            <a:extLst>
              <a:ext uri="{FF2B5EF4-FFF2-40B4-BE49-F238E27FC236}">
                <a16:creationId xmlns:a16="http://schemas.microsoft.com/office/drawing/2014/main" id="{9D0F52B6-EADF-B48F-C29C-FEC23826FE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A9DD5-EB34-F066-33F4-63C1B2DC077E}"/>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137061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9774-959C-2EB2-62E4-30B0D9615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468A09-1816-E3B3-30CF-F82216818A81}"/>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4" name="Footer Placeholder 3">
            <a:extLst>
              <a:ext uri="{FF2B5EF4-FFF2-40B4-BE49-F238E27FC236}">
                <a16:creationId xmlns:a16="http://schemas.microsoft.com/office/drawing/2014/main" id="{478ADFDC-0D69-6AFC-A6C2-11F376B6C5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3E2ED-C3A0-AD0C-D25C-B107D3754FB1}"/>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389846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07FD9-FEEF-37AA-5F59-50F848F9A260}"/>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3" name="Footer Placeholder 2">
            <a:extLst>
              <a:ext uri="{FF2B5EF4-FFF2-40B4-BE49-F238E27FC236}">
                <a16:creationId xmlns:a16="http://schemas.microsoft.com/office/drawing/2014/main" id="{43841D31-5FDA-F347-35BD-5D12B2B18D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EBDA22-8B5A-58D3-97AC-9EBDF587196E}"/>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107797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0392-1190-A520-BAC6-A8F083ADE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EB9601-C832-9715-48C4-5B061EDAD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1D2721-350A-8B14-4A0B-AA368FF59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A3FDB-AADF-4B36-191E-E98ED8F4BFF5}"/>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6" name="Footer Placeholder 5">
            <a:extLst>
              <a:ext uri="{FF2B5EF4-FFF2-40B4-BE49-F238E27FC236}">
                <a16:creationId xmlns:a16="http://schemas.microsoft.com/office/drawing/2014/main" id="{DF3D2A33-D0F2-3802-AA72-13E19173A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9395B-4D82-6599-62C0-2F9B88F3EA02}"/>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114194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7324-EA1F-1A45-959F-ABEE0C857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C17E9-04BC-8E91-B384-95644D1FA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F0175-7624-44DC-2012-E96AA8BC4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80478-926A-7D33-7C67-677B856CC492}"/>
              </a:ext>
            </a:extLst>
          </p:cNvPr>
          <p:cNvSpPr>
            <a:spLocks noGrp="1"/>
          </p:cNvSpPr>
          <p:nvPr>
            <p:ph type="dt" sz="half" idx="10"/>
          </p:nvPr>
        </p:nvSpPr>
        <p:spPr/>
        <p:txBody>
          <a:bodyPr/>
          <a:lstStyle/>
          <a:p>
            <a:fld id="{34900991-402D-403E-B995-BF37D81D4F85}" type="datetimeFigureOut">
              <a:rPr lang="en-US" smtClean="0"/>
              <a:t>1/30/2024</a:t>
            </a:fld>
            <a:endParaRPr lang="en-US"/>
          </a:p>
        </p:txBody>
      </p:sp>
      <p:sp>
        <p:nvSpPr>
          <p:cNvPr id="6" name="Footer Placeholder 5">
            <a:extLst>
              <a:ext uri="{FF2B5EF4-FFF2-40B4-BE49-F238E27FC236}">
                <a16:creationId xmlns:a16="http://schemas.microsoft.com/office/drawing/2014/main" id="{4F6923C2-F4E8-8798-9B09-C5EE1F042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D5BBD-D7E5-E451-34E2-40335F4BD668}"/>
              </a:ext>
            </a:extLst>
          </p:cNvPr>
          <p:cNvSpPr>
            <a:spLocks noGrp="1"/>
          </p:cNvSpPr>
          <p:nvPr>
            <p:ph type="sldNum" sz="quarter" idx="12"/>
          </p:nvPr>
        </p:nvSpPr>
        <p:spPr/>
        <p:txBody>
          <a:bodyPr/>
          <a:lstStyle/>
          <a:p>
            <a:fld id="{B842AEC7-E0A5-458B-BA8F-C34062B80700}" type="slidenum">
              <a:rPr lang="en-US" smtClean="0"/>
              <a:t>‹#›</a:t>
            </a:fld>
            <a:endParaRPr lang="en-US"/>
          </a:p>
        </p:txBody>
      </p:sp>
    </p:spTree>
    <p:extLst>
      <p:ext uri="{BB962C8B-B14F-4D97-AF65-F5344CB8AC3E}">
        <p14:creationId xmlns:p14="http://schemas.microsoft.com/office/powerpoint/2010/main" val="298882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B22C1-41EF-97E9-B4B0-1562C0422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6A1D-FA36-6DBB-E600-E68328CAF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59D61-3866-1067-7478-C239B7683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00991-402D-403E-B995-BF37D81D4F85}" type="datetimeFigureOut">
              <a:rPr lang="en-US" smtClean="0"/>
              <a:t>1/30/2024</a:t>
            </a:fld>
            <a:endParaRPr lang="en-US"/>
          </a:p>
        </p:txBody>
      </p:sp>
      <p:sp>
        <p:nvSpPr>
          <p:cNvPr id="5" name="Footer Placeholder 4">
            <a:extLst>
              <a:ext uri="{FF2B5EF4-FFF2-40B4-BE49-F238E27FC236}">
                <a16:creationId xmlns:a16="http://schemas.microsoft.com/office/drawing/2014/main" id="{B4A93BE4-6F80-75D6-731F-8C4E95851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74D137-7CAD-028F-7652-68A381C5A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2AEC7-E0A5-458B-BA8F-C34062B80700}" type="slidenum">
              <a:rPr lang="en-US" smtClean="0"/>
              <a:t>‹#›</a:t>
            </a:fld>
            <a:endParaRPr lang="en-US"/>
          </a:p>
        </p:txBody>
      </p:sp>
    </p:spTree>
    <p:extLst>
      <p:ext uri="{BB962C8B-B14F-4D97-AF65-F5344CB8AC3E}">
        <p14:creationId xmlns:p14="http://schemas.microsoft.com/office/powerpoint/2010/main" val="968418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hQfj4JtPKgY" TargetMode="External"/><Relationship Id="rId5" Type="http://schemas.openxmlformats.org/officeDocument/2006/relationships/hyperlink" Target="https://www.youtube.com/@jamesblackwell4555/playlists"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5B9874-FAA3-D597-8449-8C561CFFFFC7}"/>
              </a:ext>
            </a:extLst>
          </p:cNvPr>
          <p:cNvPicPr>
            <a:picLocks noChangeAspect="1"/>
          </p:cNvPicPr>
          <p:nvPr/>
        </p:nvPicPr>
        <p:blipFill>
          <a:blip r:embed="rId3"/>
          <a:stretch>
            <a:fillRect/>
          </a:stretch>
        </p:blipFill>
        <p:spPr>
          <a:xfrm>
            <a:off x="8276443" y="346210"/>
            <a:ext cx="3776245" cy="6165579"/>
          </a:xfrm>
          <a:prstGeom prst="rect">
            <a:avLst/>
          </a:prstGeom>
        </p:spPr>
      </p:pic>
      <p:sp>
        <p:nvSpPr>
          <p:cNvPr id="5" name="Title 1">
            <a:extLst>
              <a:ext uri="{FF2B5EF4-FFF2-40B4-BE49-F238E27FC236}">
                <a16:creationId xmlns:a16="http://schemas.microsoft.com/office/drawing/2014/main" id="{2E421284-0FD7-EBDD-FAC7-99E99AA892C3}"/>
              </a:ext>
            </a:extLst>
          </p:cNvPr>
          <p:cNvSpPr txBox="1">
            <a:spLocks/>
          </p:cNvSpPr>
          <p:nvPr/>
        </p:nvSpPr>
        <p:spPr>
          <a:xfrm>
            <a:off x="139312" y="2665015"/>
            <a:ext cx="9260262" cy="230832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Light" panose="020F0302020204030204"/>
                <a:ea typeface="+mj-ea"/>
                <a:cs typeface="+mj-cs"/>
              </a:rPr>
              <a:t>The 307</a:t>
            </a:r>
            <a:r>
              <a:rPr kumimoji="0" lang="en-US" sz="3400" b="1" i="0" u="none" strike="noStrike" kern="1200" cap="none" spc="0" normalizeH="0" baseline="30000" noProof="0" dirty="0">
                <a:ln>
                  <a:noFill/>
                </a:ln>
                <a:solidFill>
                  <a:prstClr val="white"/>
                </a:solidFill>
                <a:effectLst/>
                <a:uLnTx/>
                <a:uFillTx/>
                <a:latin typeface="Calibri Light" panose="020F0302020204030204"/>
                <a:ea typeface="+mj-ea"/>
                <a:cs typeface="+mj-cs"/>
              </a:rPr>
              <a:t>th</a:t>
            </a:r>
            <a:r>
              <a:rPr kumimoji="0" lang="en-US" sz="3400" b="1" i="0" u="none" strike="noStrike" kern="1200" cap="none" spc="0" normalizeH="0" baseline="0" noProof="0" dirty="0">
                <a:ln>
                  <a:noFill/>
                </a:ln>
                <a:solidFill>
                  <a:prstClr val="white"/>
                </a:solidFill>
                <a:effectLst/>
                <a:uLnTx/>
                <a:uFillTx/>
                <a:latin typeface="Calibri Light" panose="020F0302020204030204"/>
                <a:ea typeface="+mj-ea"/>
                <a:cs typeface="+mj-cs"/>
              </a:rPr>
              <a:t> Bombardment Group Association</a:t>
            </a:r>
            <a:br>
              <a:rPr kumimoji="0" lang="en-US" sz="3400" b="1"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3400" b="1" i="0" u="none" strike="noStrike" kern="1200" cap="none" spc="0" normalizeH="0" baseline="0" noProof="0" dirty="0">
                <a:ln>
                  <a:noFill/>
                </a:ln>
                <a:solidFill>
                  <a:prstClr val="white"/>
                </a:solidFill>
                <a:effectLst/>
                <a:uLnTx/>
                <a:uFillTx/>
                <a:latin typeface="Calibri Light" panose="020F0302020204030204"/>
                <a:ea typeface="+mj-ea"/>
                <a:cs typeface="+mj-cs"/>
              </a:rPr>
              <a:t>Presents:</a:t>
            </a:r>
            <a:br>
              <a:rPr kumimoji="0" lang="en-US" sz="3400" b="1"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3400" b="1" i="0" u="none" strike="noStrike" kern="1200" cap="none" spc="0" normalizeH="0" baseline="0" noProof="0" dirty="0">
                <a:ln>
                  <a:noFill/>
                </a:ln>
                <a:solidFill>
                  <a:prstClr val="white"/>
                </a:solidFill>
                <a:effectLst/>
                <a:uLnTx/>
                <a:uFillTx/>
                <a:latin typeface="Calibri Light" panose="020F0302020204030204"/>
                <a:ea typeface="+mj-ea"/>
                <a:cs typeface="+mj-cs"/>
              </a:rPr>
              <a:t>3 Outrageous Insights on the 307</a:t>
            </a:r>
            <a:r>
              <a:rPr kumimoji="0" lang="en-US" sz="3400" b="1" i="0" u="none" strike="noStrike" kern="1200" cap="none" spc="0" normalizeH="0" baseline="30000" noProof="0" dirty="0">
                <a:ln>
                  <a:noFill/>
                </a:ln>
                <a:solidFill>
                  <a:prstClr val="white"/>
                </a:solidFill>
                <a:effectLst/>
                <a:uLnTx/>
                <a:uFillTx/>
                <a:latin typeface="Calibri Light" panose="020F0302020204030204"/>
                <a:ea typeface="+mj-ea"/>
                <a:cs typeface="+mj-cs"/>
              </a:rPr>
              <a:t>th</a:t>
            </a:r>
            <a:r>
              <a:rPr kumimoji="0" lang="en-US" sz="3400" b="1" i="0" u="none" strike="noStrike" kern="1200" cap="none" spc="0" normalizeH="0" baseline="0" noProof="0" dirty="0">
                <a:ln>
                  <a:noFill/>
                </a:ln>
                <a:solidFill>
                  <a:prstClr val="white"/>
                </a:solidFill>
                <a:effectLst/>
                <a:uLnTx/>
                <a:uFillTx/>
                <a:latin typeface="Calibri Light" panose="020F0302020204030204"/>
                <a:ea typeface="+mj-ea"/>
                <a:cs typeface="+mj-cs"/>
              </a:rPr>
              <a:t> in the Korean War</a:t>
            </a:r>
          </a:p>
        </p:txBody>
      </p:sp>
      <p:sp>
        <p:nvSpPr>
          <p:cNvPr id="7" name="TextBox 6">
            <a:extLst>
              <a:ext uri="{FF2B5EF4-FFF2-40B4-BE49-F238E27FC236}">
                <a16:creationId xmlns:a16="http://schemas.microsoft.com/office/drawing/2014/main" id="{86827918-2DEA-0F1E-B8D6-65BE14DA6CB3}"/>
              </a:ext>
            </a:extLst>
          </p:cNvPr>
          <p:cNvSpPr txBox="1"/>
          <p:nvPr/>
        </p:nvSpPr>
        <p:spPr>
          <a:xfrm>
            <a:off x="-2028210" y="5935045"/>
            <a:ext cx="92134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inion Pro-718-Identity-H"/>
                <a:ea typeface="+mn-ea"/>
                <a:cs typeface="+mn-cs"/>
              </a:rPr>
              <a:t>I can do all things through Christ which strengtheneth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inion Pro-718-Identity-H"/>
                <a:ea typeface="+mn-ea"/>
                <a:cs typeface="+mn-cs"/>
              </a:rPr>
              <a:t>Philippians 4:13 KJV</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179970C-2BF3-40EE-36D3-D882CDEE9BF5}"/>
              </a:ext>
            </a:extLst>
          </p:cNvPr>
          <p:cNvPicPr>
            <a:picLocks noChangeAspect="1"/>
          </p:cNvPicPr>
          <p:nvPr/>
        </p:nvPicPr>
        <p:blipFill>
          <a:blip r:embed="rId4"/>
          <a:stretch>
            <a:fillRect/>
          </a:stretch>
        </p:blipFill>
        <p:spPr>
          <a:xfrm>
            <a:off x="6589041" y="346210"/>
            <a:ext cx="1633478" cy="1630652"/>
          </a:xfrm>
          <a:prstGeom prst="rect">
            <a:avLst/>
          </a:prstGeom>
        </p:spPr>
      </p:pic>
      <p:pic>
        <p:nvPicPr>
          <p:cNvPr id="10" name="Picture 9">
            <a:extLst>
              <a:ext uri="{FF2B5EF4-FFF2-40B4-BE49-F238E27FC236}">
                <a16:creationId xmlns:a16="http://schemas.microsoft.com/office/drawing/2014/main" id="{E9B12D15-0FC0-451E-2761-CB4627848E04}"/>
              </a:ext>
            </a:extLst>
          </p:cNvPr>
          <p:cNvPicPr>
            <a:picLocks noChangeAspect="1"/>
          </p:cNvPicPr>
          <p:nvPr/>
        </p:nvPicPr>
        <p:blipFill>
          <a:blip r:embed="rId5"/>
          <a:stretch>
            <a:fillRect/>
          </a:stretch>
        </p:blipFill>
        <p:spPr>
          <a:xfrm>
            <a:off x="659430" y="461290"/>
            <a:ext cx="1762866" cy="1242020"/>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4A108F61-6BCD-35FF-6B43-0BD256A6D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213" y="5119719"/>
            <a:ext cx="4124595" cy="961331"/>
          </a:xfrm>
          <a:prstGeom prst="rect">
            <a:avLst/>
          </a:prstGeom>
        </p:spPr>
      </p:pic>
    </p:spTree>
    <p:extLst>
      <p:ext uri="{BB962C8B-B14F-4D97-AF65-F5344CB8AC3E}">
        <p14:creationId xmlns:p14="http://schemas.microsoft.com/office/powerpoint/2010/main" val="340084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CD14A-A6FE-57C5-BA24-A4E3962F4574}"/>
              </a:ext>
            </a:extLst>
          </p:cNvPr>
          <p:cNvPicPr>
            <a:picLocks noChangeAspect="1"/>
          </p:cNvPicPr>
          <p:nvPr/>
        </p:nvPicPr>
        <p:blipFill>
          <a:blip r:embed="rId3"/>
          <a:stretch>
            <a:fillRect/>
          </a:stretch>
        </p:blipFill>
        <p:spPr>
          <a:xfrm>
            <a:off x="1456766" y="-48867"/>
            <a:ext cx="9344584" cy="6906868"/>
          </a:xfrm>
          <a:prstGeom prst="rect">
            <a:avLst/>
          </a:prstGeom>
        </p:spPr>
      </p:pic>
    </p:spTree>
    <p:extLst>
      <p:ext uri="{BB962C8B-B14F-4D97-AF65-F5344CB8AC3E}">
        <p14:creationId xmlns:p14="http://schemas.microsoft.com/office/powerpoint/2010/main" val="7075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E5CA06-F970-F5E7-6B8B-4180F3AC9778}"/>
              </a:ext>
            </a:extLst>
          </p:cNvPr>
          <p:cNvPicPr>
            <a:picLocks noChangeAspect="1"/>
          </p:cNvPicPr>
          <p:nvPr/>
        </p:nvPicPr>
        <p:blipFill>
          <a:blip r:embed="rId3"/>
          <a:stretch>
            <a:fillRect/>
          </a:stretch>
        </p:blipFill>
        <p:spPr>
          <a:xfrm>
            <a:off x="-6458" y="3627"/>
            <a:ext cx="12198457" cy="6854373"/>
          </a:xfrm>
          <a:prstGeom prst="rect">
            <a:avLst/>
          </a:prstGeom>
        </p:spPr>
      </p:pic>
    </p:spTree>
    <p:extLst>
      <p:ext uri="{BB962C8B-B14F-4D97-AF65-F5344CB8AC3E}">
        <p14:creationId xmlns:p14="http://schemas.microsoft.com/office/powerpoint/2010/main" val="213394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077E7-91A8-3DE8-0F64-2E85672E729E}"/>
              </a:ext>
            </a:extLst>
          </p:cNvPr>
          <p:cNvPicPr>
            <a:picLocks noChangeAspect="1"/>
          </p:cNvPicPr>
          <p:nvPr/>
        </p:nvPicPr>
        <p:blipFill>
          <a:blip r:embed="rId3"/>
          <a:stretch>
            <a:fillRect/>
          </a:stretch>
        </p:blipFill>
        <p:spPr>
          <a:xfrm>
            <a:off x="1416516" y="-29424"/>
            <a:ext cx="9399122" cy="6887424"/>
          </a:xfrm>
          <a:prstGeom prst="rect">
            <a:avLst/>
          </a:prstGeom>
        </p:spPr>
      </p:pic>
    </p:spTree>
    <p:extLst>
      <p:ext uri="{BB962C8B-B14F-4D97-AF65-F5344CB8AC3E}">
        <p14:creationId xmlns:p14="http://schemas.microsoft.com/office/powerpoint/2010/main" val="105117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2B3C74-06C9-8282-E734-56CC47F6A97F}"/>
              </a:ext>
            </a:extLst>
          </p:cNvPr>
          <p:cNvPicPr>
            <a:picLocks noChangeAspect="1"/>
          </p:cNvPicPr>
          <p:nvPr/>
        </p:nvPicPr>
        <p:blipFill>
          <a:blip r:embed="rId3"/>
          <a:stretch>
            <a:fillRect/>
          </a:stretch>
        </p:blipFill>
        <p:spPr>
          <a:xfrm>
            <a:off x="1731817" y="1362"/>
            <a:ext cx="8726633" cy="6856638"/>
          </a:xfrm>
          <a:prstGeom prst="rect">
            <a:avLst/>
          </a:prstGeom>
        </p:spPr>
      </p:pic>
    </p:spTree>
    <p:extLst>
      <p:ext uri="{BB962C8B-B14F-4D97-AF65-F5344CB8AC3E}">
        <p14:creationId xmlns:p14="http://schemas.microsoft.com/office/powerpoint/2010/main" val="123497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0E61B-8E21-9F18-C2BA-32E1769B0C7A}"/>
              </a:ext>
            </a:extLst>
          </p:cNvPr>
          <p:cNvSpPr txBox="1"/>
          <p:nvPr/>
        </p:nvSpPr>
        <p:spPr>
          <a:xfrm>
            <a:off x="648771" y="3075057"/>
            <a:ext cx="10894457" cy="707886"/>
          </a:xfrm>
          <a:prstGeom prst="rect">
            <a:avLst/>
          </a:prstGeom>
          <a:noFill/>
        </p:spPr>
        <p:txBody>
          <a:bodyPr wrap="none" rtlCol="0">
            <a:spAutoFit/>
          </a:bodyPr>
          <a:lstStyle/>
          <a:p>
            <a:r>
              <a:rPr lang="en-US" sz="4000" dirty="0">
                <a:solidFill>
                  <a:schemeClr val="bg1"/>
                </a:solidFill>
              </a:rPr>
              <a:t>#3. There are no atheists on a B-29 Combat Mission</a:t>
            </a:r>
          </a:p>
        </p:txBody>
      </p:sp>
    </p:spTree>
    <p:extLst>
      <p:ext uri="{BB962C8B-B14F-4D97-AF65-F5344CB8AC3E}">
        <p14:creationId xmlns:p14="http://schemas.microsoft.com/office/powerpoint/2010/main" val="221619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C90841-0B2B-F2B3-BEB5-1A7D7879DE12}"/>
              </a:ext>
            </a:extLst>
          </p:cNvPr>
          <p:cNvPicPr>
            <a:picLocks noChangeAspect="1"/>
          </p:cNvPicPr>
          <p:nvPr/>
        </p:nvPicPr>
        <p:blipFill>
          <a:blip r:embed="rId3"/>
          <a:stretch>
            <a:fillRect/>
          </a:stretch>
        </p:blipFill>
        <p:spPr>
          <a:xfrm>
            <a:off x="4157663" y="-23323"/>
            <a:ext cx="3900487" cy="6862748"/>
          </a:xfrm>
          <a:prstGeom prst="rect">
            <a:avLst/>
          </a:prstGeom>
        </p:spPr>
      </p:pic>
    </p:spTree>
    <p:extLst>
      <p:ext uri="{BB962C8B-B14F-4D97-AF65-F5344CB8AC3E}">
        <p14:creationId xmlns:p14="http://schemas.microsoft.com/office/powerpoint/2010/main" val="163422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A13DA-B14E-314C-78A2-071CA6193216}"/>
              </a:ext>
            </a:extLst>
          </p:cNvPr>
          <p:cNvPicPr>
            <a:picLocks noChangeAspect="1"/>
          </p:cNvPicPr>
          <p:nvPr/>
        </p:nvPicPr>
        <p:blipFill>
          <a:blip r:embed="rId3"/>
          <a:stretch>
            <a:fillRect/>
          </a:stretch>
        </p:blipFill>
        <p:spPr>
          <a:xfrm>
            <a:off x="1528683" y="0"/>
            <a:ext cx="9134629" cy="6858000"/>
          </a:xfrm>
          <a:prstGeom prst="rect">
            <a:avLst/>
          </a:prstGeom>
        </p:spPr>
      </p:pic>
    </p:spTree>
    <p:extLst>
      <p:ext uri="{BB962C8B-B14F-4D97-AF65-F5344CB8AC3E}">
        <p14:creationId xmlns:p14="http://schemas.microsoft.com/office/powerpoint/2010/main" val="150240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86163-17A7-1B91-6D59-4D7FC785FF54}"/>
              </a:ext>
            </a:extLst>
          </p:cNvPr>
          <p:cNvSpPr txBox="1"/>
          <p:nvPr/>
        </p:nvSpPr>
        <p:spPr>
          <a:xfrm>
            <a:off x="222422" y="968282"/>
            <a:ext cx="11969578" cy="5016758"/>
          </a:xfrm>
          <a:prstGeom prst="rect">
            <a:avLst/>
          </a:prstGeom>
          <a:solidFill>
            <a:schemeClr val="tx1"/>
          </a:solidFill>
        </p:spPr>
        <p:txBody>
          <a:bodyPr wrap="square" rtlCol="0">
            <a:spAutoFit/>
          </a:bodyPr>
          <a:lstStyle/>
          <a:p>
            <a:pPr algn="ctr"/>
            <a:r>
              <a:rPr lang="en-US" sz="4000" dirty="0">
                <a:solidFill>
                  <a:schemeClr val="bg1"/>
                </a:solidFill>
              </a:rPr>
              <a:t>Three Outrageous insights</a:t>
            </a:r>
          </a:p>
          <a:p>
            <a:pPr algn="ctr"/>
            <a:endParaRPr lang="en-US" sz="4000" dirty="0">
              <a:solidFill>
                <a:schemeClr val="bg1"/>
              </a:solidFill>
            </a:endParaRPr>
          </a:p>
          <a:p>
            <a:pPr marL="742950" indent="-742950">
              <a:buAutoNum type="arabicPeriod"/>
            </a:pPr>
            <a:r>
              <a:rPr lang="en-US" sz="4000" dirty="0">
                <a:solidFill>
                  <a:schemeClr val="bg1"/>
                </a:solidFill>
              </a:rPr>
              <a:t>The MiG-15 did not outclass the B-29</a:t>
            </a:r>
          </a:p>
          <a:p>
            <a:pPr marL="742950" indent="-742950">
              <a:buAutoNum type="arabicPeriod"/>
            </a:pPr>
            <a:endParaRPr lang="en-US" sz="4000" dirty="0">
              <a:solidFill>
                <a:schemeClr val="bg1"/>
              </a:solidFill>
            </a:endParaRPr>
          </a:p>
          <a:p>
            <a:r>
              <a:rPr lang="en-US" sz="4000" dirty="0">
                <a:solidFill>
                  <a:schemeClr val="bg1"/>
                </a:solidFill>
              </a:rPr>
              <a:t>2. The 307</a:t>
            </a:r>
            <a:r>
              <a:rPr lang="en-US" sz="4000" baseline="30000" dirty="0">
                <a:solidFill>
                  <a:schemeClr val="bg1"/>
                </a:solidFill>
              </a:rPr>
              <a:t>th</a:t>
            </a:r>
            <a:r>
              <a:rPr lang="en-US" sz="4000" dirty="0">
                <a:solidFill>
                  <a:schemeClr val="bg1"/>
                </a:solidFill>
              </a:rPr>
              <a:t>’s Tactics, techniques and Procedures were more agile than the Communists’</a:t>
            </a:r>
          </a:p>
          <a:p>
            <a:endParaRPr lang="en-US" sz="4000" dirty="0">
              <a:solidFill>
                <a:schemeClr val="bg1"/>
              </a:solidFill>
            </a:endParaRPr>
          </a:p>
          <a:p>
            <a:r>
              <a:rPr lang="en-US" sz="4000" dirty="0">
                <a:solidFill>
                  <a:schemeClr val="bg1"/>
                </a:solidFill>
              </a:rPr>
              <a:t>3. There are no atheists on a B-29 combat mission</a:t>
            </a:r>
          </a:p>
        </p:txBody>
      </p:sp>
    </p:spTree>
    <p:extLst>
      <p:ext uri="{BB962C8B-B14F-4D97-AF65-F5344CB8AC3E}">
        <p14:creationId xmlns:p14="http://schemas.microsoft.com/office/powerpoint/2010/main" val="259210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5B9874-FAA3-D597-8449-8C561CFFFFC7}"/>
              </a:ext>
            </a:extLst>
          </p:cNvPr>
          <p:cNvPicPr>
            <a:picLocks noChangeAspect="1"/>
          </p:cNvPicPr>
          <p:nvPr/>
        </p:nvPicPr>
        <p:blipFill rotWithShape="1">
          <a:blip r:embed="rId3"/>
          <a:srcRect r="16543"/>
          <a:stretch/>
        </p:blipFill>
        <p:spPr>
          <a:xfrm>
            <a:off x="9633154" y="1467058"/>
            <a:ext cx="2328677" cy="4119877"/>
          </a:xfrm>
          <a:prstGeom prst="rect">
            <a:avLst/>
          </a:prstGeom>
        </p:spPr>
      </p:pic>
      <p:sp>
        <p:nvSpPr>
          <p:cNvPr id="5" name="Title 1">
            <a:extLst>
              <a:ext uri="{FF2B5EF4-FFF2-40B4-BE49-F238E27FC236}">
                <a16:creationId xmlns:a16="http://schemas.microsoft.com/office/drawing/2014/main" id="{2E421284-0FD7-EBDD-FAC7-99E99AA892C3}"/>
              </a:ext>
            </a:extLst>
          </p:cNvPr>
          <p:cNvSpPr txBox="1">
            <a:spLocks/>
          </p:cNvSpPr>
          <p:nvPr/>
        </p:nvSpPr>
        <p:spPr>
          <a:xfrm>
            <a:off x="1960931" y="236390"/>
            <a:ext cx="8270137" cy="1177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t>The 307</a:t>
            </a:r>
            <a:r>
              <a:rPr kumimoji="0" lang="en-US" sz="3600" b="1" i="0" u="none" strike="noStrike" kern="1200" cap="none" spc="0" normalizeH="0" baseline="30000" noProof="0" dirty="0">
                <a:ln>
                  <a:noFill/>
                </a:ln>
                <a:solidFill>
                  <a:prstClr val="white"/>
                </a:solidFill>
                <a:effectLst/>
                <a:uLnTx/>
                <a:uFillTx/>
                <a:latin typeface="Calibri Light" panose="020F0302020204030204"/>
                <a:ea typeface="+mj-ea"/>
                <a:cs typeface="+mj-cs"/>
              </a:rPr>
              <a:t>th</a:t>
            </a:r>
            <a:r>
              <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t> Bombardment Group Association</a:t>
            </a:r>
            <a:br>
              <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t>Presents:</a:t>
            </a:r>
          </a:p>
        </p:txBody>
      </p:sp>
      <p:pic>
        <p:nvPicPr>
          <p:cNvPr id="2" name="Picture 1">
            <a:extLst>
              <a:ext uri="{FF2B5EF4-FFF2-40B4-BE49-F238E27FC236}">
                <a16:creationId xmlns:a16="http://schemas.microsoft.com/office/drawing/2014/main" id="{99197E50-E39A-3DCC-FE15-12517A768473}"/>
              </a:ext>
            </a:extLst>
          </p:cNvPr>
          <p:cNvPicPr>
            <a:picLocks noChangeAspect="1"/>
          </p:cNvPicPr>
          <p:nvPr/>
        </p:nvPicPr>
        <p:blipFill>
          <a:blip r:embed="rId4">
            <a:alphaModFix amt="35000"/>
          </a:blip>
          <a:stretch>
            <a:fillRect/>
          </a:stretch>
        </p:blipFill>
        <p:spPr>
          <a:xfrm>
            <a:off x="1710782" y="1271065"/>
            <a:ext cx="8270137" cy="5698702"/>
          </a:xfrm>
          <a:prstGeom prst="rect">
            <a:avLst/>
          </a:prstGeom>
        </p:spPr>
      </p:pic>
      <p:sp>
        <p:nvSpPr>
          <p:cNvPr id="7" name="TextBox 6">
            <a:extLst>
              <a:ext uri="{FF2B5EF4-FFF2-40B4-BE49-F238E27FC236}">
                <a16:creationId xmlns:a16="http://schemas.microsoft.com/office/drawing/2014/main" id="{0A83AF9C-83CD-228E-4527-2CA6C0221BC9}"/>
              </a:ext>
            </a:extLst>
          </p:cNvPr>
          <p:cNvSpPr txBox="1"/>
          <p:nvPr/>
        </p:nvSpPr>
        <p:spPr>
          <a:xfrm>
            <a:off x="1780460" y="3217551"/>
            <a:ext cx="14637025" cy="2339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History of the 307</a:t>
            </a:r>
            <a:r>
              <a:rPr kumimoji="0" lang="en-US" sz="2000" b="0" i="0" u="none" strike="noStrike" kern="1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Bombardment Wing in the Korean War: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 YouTube Narrative</a:t>
            </a:r>
            <a:r>
              <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https://www.youtube.com/@jamesblackwell4555/playlists</a:t>
            </a:r>
            <a:endParaRPr kumimoji="0" lang="en-US" sz="20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8 Detailed Episodes (Total Run Time = 3 ½ hours)</a:t>
            </a: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Concise Chronicle 1950 – 1954  (20 minutes)</a:t>
            </a: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000" b="0" i="0" u="none" strike="noStrike" kern="1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Trailer (3 Minutes)</a:t>
            </a:r>
            <a:endParaRPr kumimoji="0" lang="en-US" sz="2000" b="0" i="0" u="none" strike="noStrike" kern="1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DF3D74C5-FFA0-A35A-8ABA-5D70EC008DFF}"/>
              </a:ext>
            </a:extLst>
          </p:cNvPr>
          <p:cNvSpPr txBox="1"/>
          <p:nvPr/>
        </p:nvSpPr>
        <p:spPr>
          <a:xfrm>
            <a:off x="7193458" y="6117376"/>
            <a:ext cx="3287760" cy="646331"/>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Dr. James Blackwell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Military Analyst, Author, Lecturer</a:t>
            </a:r>
          </a:p>
        </p:txBody>
      </p:sp>
      <p:pic>
        <p:nvPicPr>
          <p:cNvPr id="9" name="Picture 8">
            <a:extLst>
              <a:ext uri="{FF2B5EF4-FFF2-40B4-BE49-F238E27FC236}">
                <a16:creationId xmlns:a16="http://schemas.microsoft.com/office/drawing/2014/main" id="{2730E2B5-C195-7495-518D-4BE450B693A5}"/>
              </a:ext>
            </a:extLst>
          </p:cNvPr>
          <p:cNvPicPr>
            <a:picLocks noChangeAspect="1"/>
          </p:cNvPicPr>
          <p:nvPr/>
        </p:nvPicPr>
        <p:blipFill rotWithShape="1">
          <a:blip r:embed="rId7"/>
          <a:srcRect t="2258"/>
          <a:stretch/>
        </p:blipFill>
        <p:spPr>
          <a:xfrm>
            <a:off x="5372387" y="5010833"/>
            <a:ext cx="1447226" cy="1752874"/>
          </a:xfrm>
          <a:prstGeom prst="rect">
            <a:avLst/>
          </a:prstGeom>
        </p:spPr>
      </p:pic>
      <p:sp>
        <p:nvSpPr>
          <p:cNvPr id="10" name="TextBox 9">
            <a:extLst>
              <a:ext uri="{FF2B5EF4-FFF2-40B4-BE49-F238E27FC236}">
                <a16:creationId xmlns:a16="http://schemas.microsoft.com/office/drawing/2014/main" id="{94C27E15-A7D8-6721-87AD-AAD413868B00}"/>
              </a:ext>
            </a:extLst>
          </p:cNvPr>
          <p:cNvSpPr txBox="1"/>
          <p:nvPr/>
        </p:nvSpPr>
        <p:spPr>
          <a:xfrm flipH="1">
            <a:off x="764550" y="6117376"/>
            <a:ext cx="4357688" cy="646331"/>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work in progress. Comments 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jamesblackwell@jamesblackwellauthor.com</a:t>
            </a:r>
          </a:p>
        </p:txBody>
      </p:sp>
      <p:pic>
        <p:nvPicPr>
          <p:cNvPr id="12" name="Picture 11">
            <a:extLst>
              <a:ext uri="{FF2B5EF4-FFF2-40B4-BE49-F238E27FC236}">
                <a16:creationId xmlns:a16="http://schemas.microsoft.com/office/drawing/2014/main" id="{B4B60221-7DCA-F984-73A8-DE5469FD93DD}"/>
              </a:ext>
            </a:extLst>
          </p:cNvPr>
          <p:cNvPicPr>
            <a:picLocks noChangeAspect="1"/>
          </p:cNvPicPr>
          <p:nvPr/>
        </p:nvPicPr>
        <p:blipFill>
          <a:blip r:embed="rId8"/>
          <a:stretch>
            <a:fillRect/>
          </a:stretch>
        </p:blipFill>
        <p:spPr>
          <a:xfrm>
            <a:off x="10820671" y="6074760"/>
            <a:ext cx="780682" cy="646332"/>
          </a:xfrm>
          <a:prstGeom prst="rect">
            <a:avLst/>
          </a:prstGeom>
        </p:spPr>
      </p:pic>
    </p:spTree>
    <p:extLst>
      <p:ext uri="{BB962C8B-B14F-4D97-AF65-F5344CB8AC3E}">
        <p14:creationId xmlns:p14="http://schemas.microsoft.com/office/powerpoint/2010/main" val="319451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37E04-8E4B-73E6-01B1-DF1B9E812592}"/>
              </a:ext>
            </a:extLst>
          </p:cNvPr>
          <p:cNvSpPr txBox="1"/>
          <p:nvPr/>
        </p:nvSpPr>
        <p:spPr>
          <a:xfrm>
            <a:off x="1115373" y="3075057"/>
            <a:ext cx="9961253" cy="707886"/>
          </a:xfrm>
          <a:prstGeom prst="rect">
            <a:avLst/>
          </a:prstGeom>
          <a:noFill/>
        </p:spPr>
        <p:txBody>
          <a:bodyPr wrap="none" rtlCol="0">
            <a:spAutoFit/>
          </a:bodyPr>
          <a:lstStyle/>
          <a:p>
            <a:r>
              <a:rPr lang="en-US" sz="4000" dirty="0">
                <a:solidFill>
                  <a:schemeClr val="bg1"/>
                </a:solidFill>
              </a:rPr>
              <a:t>#1. The B-29 was not outclassed by the MiG-15</a:t>
            </a:r>
          </a:p>
        </p:txBody>
      </p:sp>
    </p:spTree>
    <p:extLst>
      <p:ext uri="{BB962C8B-B14F-4D97-AF65-F5344CB8AC3E}">
        <p14:creationId xmlns:p14="http://schemas.microsoft.com/office/powerpoint/2010/main" val="21873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FC1FD4-669A-6EE5-F2A8-19FFD0F6D8E4}"/>
              </a:ext>
            </a:extLst>
          </p:cNvPr>
          <p:cNvPicPr>
            <a:picLocks noChangeAspect="1"/>
          </p:cNvPicPr>
          <p:nvPr/>
        </p:nvPicPr>
        <p:blipFill>
          <a:blip r:embed="rId3"/>
          <a:stretch>
            <a:fillRect/>
          </a:stretch>
        </p:blipFill>
        <p:spPr>
          <a:xfrm>
            <a:off x="3400426" y="43859"/>
            <a:ext cx="5426074" cy="6814141"/>
          </a:xfrm>
          <a:prstGeom prst="rect">
            <a:avLst/>
          </a:prstGeom>
        </p:spPr>
      </p:pic>
    </p:spTree>
    <p:extLst>
      <p:ext uri="{BB962C8B-B14F-4D97-AF65-F5344CB8AC3E}">
        <p14:creationId xmlns:p14="http://schemas.microsoft.com/office/powerpoint/2010/main" val="66375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EFA530-F3CE-6E09-633B-2B5597AEEFB5}"/>
              </a:ext>
            </a:extLst>
          </p:cNvPr>
          <p:cNvPicPr>
            <a:picLocks noChangeAspect="1"/>
          </p:cNvPicPr>
          <p:nvPr/>
        </p:nvPicPr>
        <p:blipFill>
          <a:blip r:embed="rId3"/>
          <a:stretch>
            <a:fillRect/>
          </a:stretch>
        </p:blipFill>
        <p:spPr>
          <a:xfrm>
            <a:off x="3584736" y="-36013"/>
            <a:ext cx="5048901" cy="6894014"/>
          </a:xfrm>
          <a:prstGeom prst="rect">
            <a:avLst/>
          </a:prstGeom>
        </p:spPr>
      </p:pic>
    </p:spTree>
    <p:extLst>
      <p:ext uri="{BB962C8B-B14F-4D97-AF65-F5344CB8AC3E}">
        <p14:creationId xmlns:p14="http://schemas.microsoft.com/office/powerpoint/2010/main" val="81513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0899D8-ECA7-6738-8A78-7ED2C1FEE2FD}"/>
              </a:ext>
            </a:extLst>
          </p:cNvPr>
          <p:cNvPicPr>
            <a:picLocks noChangeAspect="1"/>
          </p:cNvPicPr>
          <p:nvPr/>
        </p:nvPicPr>
        <p:blipFill>
          <a:blip r:embed="rId3"/>
          <a:stretch>
            <a:fillRect/>
          </a:stretch>
        </p:blipFill>
        <p:spPr>
          <a:xfrm>
            <a:off x="2384813" y="0"/>
            <a:ext cx="7422373" cy="6858000"/>
          </a:xfrm>
          <a:prstGeom prst="rect">
            <a:avLst/>
          </a:prstGeom>
        </p:spPr>
      </p:pic>
    </p:spTree>
    <p:extLst>
      <p:ext uri="{BB962C8B-B14F-4D97-AF65-F5344CB8AC3E}">
        <p14:creationId xmlns:p14="http://schemas.microsoft.com/office/powerpoint/2010/main" val="276131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B34C3-078C-A071-9F04-850AB95BA277}"/>
              </a:ext>
            </a:extLst>
          </p:cNvPr>
          <p:cNvSpPr txBox="1"/>
          <p:nvPr/>
        </p:nvSpPr>
        <p:spPr>
          <a:xfrm>
            <a:off x="669514" y="2767280"/>
            <a:ext cx="10852971" cy="1323439"/>
          </a:xfrm>
          <a:prstGeom prst="rect">
            <a:avLst/>
          </a:prstGeom>
          <a:noFill/>
        </p:spPr>
        <p:txBody>
          <a:bodyPr wrap="none" rtlCol="0">
            <a:spAutoFit/>
          </a:bodyPr>
          <a:lstStyle/>
          <a:p>
            <a:pPr algn="ctr"/>
            <a:r>
              <a:rPr lang="en-US" sz="4000" dirty="0">
                <a:solidFill>
                  <a:schemeClr val="bg1"/>
                </a:solidFill>
              </a:rPr>
              <a:t>#2. The </a:t>
            </a:r>
            <a:r>
              <a:rPr lang="en-U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307</a:t>
            </a:r>
            <a:r>
              <a:rPr lang="en-US" sz="40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 tactics, techniques and procedures</a:t>
            </a:r>
          </a:p>
          <a:p>
            <a:pPr algn="ctr"/>
            <a:r>
              <a:rPr lang="en-U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were more agile than the communists’.</a:t>
            </a:r>
            <a:r>
              <a:rPr lang="en-US" sz="4000" dirty="0">
                <a:solidFill>
                  <a:schemeClr val="bg1"/>
                </a:solidFill>
              </a:rPr>
              <a:t> </a:t>
            </a:r>
          </a:p>
        </p:txBody>
      </p:sp>
    </p:spTree>
    <p:extLst>
      <p:ext uri="{BB962C8B-B14F-4D97-AF65-F5344CB8AC3E}">
        <p14:creationId xmlns:p14="http://schemas.microsoft.com/office/powerpoint/2010/main" val="306972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061F05-2348-5545-82F8-5C1882160418}"/>
              </a:ext>
            </a:extLst>
          </p:cNvPr>
          <p:cNvPicPr>
            <a:picLocks noChangeAspect="1"/>
          </p:cNvPicPr>
          <p:nvPr/>
        </p:nvPicPr>
        <p:blipFill>
          <a:blip r:embed="rId3"/>
          <a:stretch>
            <a:fillRect/>
          </a:stretch>
        </p:blipFill>
        <p:spPr>
          <a:xfrm>
            <a:off x="1503590" y="-84329"/>
            <a:ext cx="9297760" cy="6942329"/>
          </a:xfrm>
          <a:prstGeom prst="rect">
            <a:avLst/>
          </a:prstGeom>
        </p:spPr>
      </p:pic>
    </p:spTree>
    <p:extLst>
      <p:ext uri="{BB962C8B-B14F-4D97-AF65-F5344CB8AC3E}">
        <p14:creationId xmlns:p14="http://schemas.microsoft.com/office/powerpoint/2010/main" val="36060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6FFA52-A09D-E1FC-6EF7-7FC8DB4A6432}"/>
              </a:ext>
            </a:extLst>
          </p:cNvPr>
          <p:cNvPicPr>
            <a:picLocks noChangeAspect="1"/>
          </p:cNvPicPr>
          <p:nvPr/>
        </p:nvPicPr>
        <p:blipFill>
          <a:blip r:embed="rId3"/>
          <a:stretch>
            <a:fillRect/>
          </a:stretch>
        </p:blipFill>
        <p:spPr>
          <a:xfrm>
            <a:off x="1098759" y="-15396"/>
            <a:ext cx="10016916" cy="6873396"/>
          </a:xfrm>
          <a:prstGeom prst="rect">
            <a:avLst/>
          </a:prstGeom>
        </p:spPr>
      </p:pic>
    </p:spTree>
    <p:extLst>
      <p:ext uri="{BB962C8B-B14F-4D97-AF65-F5344CB8AC3E}">
        <p14:creationId xmlns:p14="http://schemas.microsoft.com/office/powerpoint/2010/main" val="293037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81322-DFEC-86AC-FAE6-BEC89BEE7121}"/>
              </a:ext>
            </a:extLst>
          </p:cNvPr>
          <p:cNvPicPr>
            <a:picLocks noChangeAspect="1"/>
          </p:cNvPicPr>
          <p:nvPr/>
        </p:nvPicPr>
        <p:blipFill>
          <a:blip r:embed="rId3"/>
          <a:stretch>
            <a:fillRect/>
          </a:stretch>
        </p:blipFill>
        <p:spPr>
          <a:xfrm>
            <a:off x="910681" y="-3841"/>
            <a:ext cx="10376443" cy="6861841"/>
          </a:xfrm>
          <a:prstGeom prst="rect">
            <a:avLst/>
          </a:prstGeom>
        </p:spPr>
      </p:pic>
    </p:spTree>
    <p:extLst>
      <p:ext uri="{BB962C8B-B14F-4D97-AF65-F5344CB8AC3E}">
        <p14:creationId xmlns:p14="http://schemas.microsoft.com/office/powerpoint/2010/main" val="35107296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2708</Words>
  <Application>Microsoft Office PowerPoint</Application>
  <PresentationFormat>Widescreen</PresentationFormat>
  <Paragraphs>99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*Minion Pro-718-Identity-H</vt:lpstr>
      <vt:lpstr>Arial</vt:lpstr>
      <vt:lpstr>Book Antiqua</vt:lpstr>
      <vt:lpstr>Calibri</vt:lpstr>
      <vt:lpstr>Calibri Light</vt:lpstr>
      <vt:lpstr>Courier New</vt:lpstr>
      <vt:lpstr>Symbol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Blackwell</dc:creator>
  <cp:lastModifiedBy>Jim Blackwell</cp:lastModifiedBy>
  <cp:revision>1</cp:revision>
  <dcterms:created xsi:type="dcterms:W3CDTF">2023-11-04T19:56:03Z</dcterms:created>
  <dcterms:modified xsi:type="dcterms:W3CDTF">2024-01-30T19:12:24Z</dcterms:modified>
</cp:coreProperties>
</file>